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BURLESON RD / EMMA BROWNING AVE
Intersection ID: 5165374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BURLESON RD / EMMA BROWNING AVE
Intersection ID: 5165374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BURLESON RD / EMMA BROWNING AVE
Intersection ID: 5165374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9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BURLESON RD / EMMA BROWNING AVE
Intersection ID: 5165374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